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8" r:id="rId4"/>
    <p:sldId id="300" r:id="rId5"/>
    <p:sldId id="290" r:id="rId6"/>
    <p:sldId id="293" r:id="rId7"/>
    <p:sldId id="302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282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279576" y="4519800"/>
            <a:ext cx="5420448" cy="2338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79" name="Рисунок 3"/>
          <p:cNvPicPr/>
          <p:nvPr/>
        </p:nvPicPr>
        <p:blipFill>
          <a:blip r:embed="rId2" cstate="print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pic>
        <p:nvPicPr>
          <p:cNvPr id="80" name="Рисунок 4"/>
          <p:cNvPicPr/>
          <p:nvPr/>
        </p:nvPicPr>
        <p:blipFill>
          <a:blip r:embed="rId3" cstate="print"/>
          <a:stretch/>
        </p:blipFill>
        <p:spPr>
          <a:xfrm>
            <a:off x="9393480" y="5459760"/>
            <a:ext cx="83736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4" cstate="print"/>
          <a:stretch/>
        </p:blipFill>
        <p:spPr>
          <a:xfrm>
            <a:off x="10774440" y="540756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2" name="Рисунок 8"/>
          <p:cNvPicPr/>
          <p:nvPr/>
        </p:nvPicPr>
        <p:blipFill rotWithShape="1">
          <a:blip r:embed="rId5" cstate="print"/>
          <a:srcRect l="27303" t="24181" r="20021" b="60265"/>
          <a:stretch/>
        </p:blipFill>
        <p:spPr>
          <a:xfrm>
            <a:off x="2279576" y="62910"/>
            <a:ext cx="6861544" cy="2285969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оугольник 8"/>
          <p:cNvSpPr/>
          <p:nvPr/>
        </p:nvSpPr>
        <p:spPr>
          <a:xfrm>
            <a:off x="1919536" y="2413338"/>
            <a:ext cx="8748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«Крымская школа-гимназия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Сакского района Республики Крым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5560" y="486916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СЕГОДНЯ УСИЛИЯ – ЗАВТРА РЕЗУЛЬТАТ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202">
        <p14:reveal/>
      </p:transition>
    </mc:Choice>
    <mc:Fallback>
      <p:transition spd="slow" advTm="13202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2"/>
        <p14:pauseEvt time="13202" objId="2"/>
        <p14:seekEvt time="13202" objId="2" seek="12972"/>
        <p14:resumeEvt time="1320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200" y="908720"/>
            <a:ext cx="7200800" cy="5544616"/>
          </a:xfrm>
        </p:spPr>
        <p:txBody>
          <a:bodyPr/>
          <a:lstStyle/>
          <a:p>
            <a:pPr indent="457200" algn="ctr"/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Центр </a:t>
            </a:r>
            <a:r>
              <a:rPr lang="ru-RU" sz="2800" dirty="0">
                <a:solidFill>
                  <a:srgbClr val="FF0000"/>
                </a:solidFill>
                <a:latin typeface="Arial"/>
                <a:ea typeface="Arial"/>
              </a:rPr>
              <a:t>«</a:t>
            </a:r>
            <a:r>
              <a:rPr lang="ru-RU" sz="2800" b="1" strike="noStrike" dirty="0">
                <a:solidFill>
                  <a:srgbClr val="FF0000"/>
                </a:solidFill>
                <a:latin typeface="Arial"/>
                <a:ea typeface="Arial"/>
              </a:rPr>
              <a:t>ТОЧКА РОСТА»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на базе МБОУ 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Крымская школа-гимназия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»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обеспечен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современным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оборудованием</a:t>
            </a:r>
            <a:r>
              <a:rPr lang="ru-RU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!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озданы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рабочие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зоны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по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предметным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областям</a:t>
            </a:r>
            <a:r>
              <a:rPr lang="en-US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</a:t>
            </a:r>
            <a:r>
              <a:rPr lang="en-US" sz="2800" b="1" strike="noStrike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Технология</a:t>
            </a:r>
            <a:r>
              <a:rPr lang="en-US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»,</a:t>
            </a:r>
            <a:r>
              <a:rPr lang="ru-RU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«Физика</a:t>
            </a:r>
            <a:r>
              <a:rPr lang="ru-RU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», </a:t>
            </a:r>
            <a:r>
              <a:rPr lang="ru-RU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«Химия</a:t>
            </a:r>
            <a:r>
              <a:rPr lang="ru-RU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», </a:t>
            </a:r>
            <a:r>
              <a:rPr lang="ru-RU" sz="2800" b="1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«Биология»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. </a:t>
            </a:r>
            <a:b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Создание центра «ТОЧКА РОСТА» способствует получению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  <a:ea typeface="Arial"/>
              </a:rPr>
              <a:t>к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ачественного современного образования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 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школьников и 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формированию 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у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обучающихся</a:t>
            </a:r>
            <a:r>
              <a:rPr lang="ru-RU" sz="2800" strike="noStrik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современных технологических и гуманитарных навыков.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3392" y="5445224"/>
            <a:ext cx="4032448" cy="1152128"/>
          </a:xfrm>
        </p:spPr>
        <p:txBody>
          <a:bodyPr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ото-0118.jpg">
            <a:extLst>
              <a:ext uri="{FF2B5EF4-FFF2-40B4-BE49-F238E27FC236}">
                <a16:creationId xmlns:a16="http://schemas.microsoft.com/office/drawing/2014/main" xmlns="" id="{1F4CAA87-8FFD-4393-8816-C5E888190B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003" y="908720"/>
            <a:ext cx="4191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rgbClr val="00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704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643">
        <p14:reveal/>
      </p:transition>
    </mc:Choice>
    <mc:Fallback>
      <p:transition spd="slow" advTm="136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023608" cy="917280"/>
          </a:xfrm>
        </p:spPr>
        <p:txBody>
          <a:bodyPr/>
          <a:lstStyle/>
          <a:p>
            <a:pPr algn="ctr"/>
            <a:r>
              <a:rPr lang="ru-RU" sz="2000" b="1" dirty="0"/>
              <a:t>Центр «Точка роста» является частью образовательной среды общеобразовательной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44072" y="2636912"/>
            <a:ext cx="5447928" cy="2789488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преподавание учебных предметов;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внеурочная деятельность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дополнительное образование детей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проведение внеклассных мероприятий для обучающихся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Центры «Точка роста» создаются при поддержке Министерства просвещения Российской Федерации.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BC56F6-9904-4E8B-9739-F763E73AB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1700808"/>
            <a:ext cx="6192688" cy="464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239632" cy="9172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Опыт педагогов центра «Точка роста» на базе «Крымская школа-гимназия»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68008" y="2030883"/>
            <a:ext cx="5832648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сентябрь -  открытие центра «Точка роста», педагоги демонстрировали </a:t>
            </a:r>
            <a:r>
              <a:rPr lang="ru-RU" b="1" dirty="0">
                <a:solidFill>
                  <a:srgbClr val="0070C0"/>
                </a:solidFill>
              </a:rPr>
              <a:t>мастер-класс</a:t>
            </a:r>
            <a:r>
              <a:rPr lang="ru-RU" dirty="0">
                <a:solidFill>
                  <a:srgbClr val="0070C0"/>
                </a:solidFill>
              </a:rPr>
              <a:t> с новейшим оборудованием 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Сегодня - </a:t>
            </a:r>
            <a:r>
              <a:rPr lang="ru-RU" b="1" dirty="0">
                <a:solidFill>
                  <a:srgbClr val="0070C0"/>
                </a:solidFill>
              </a:rPr>
              <a:t>семинар-практикум </a:t>
            </a:r>
            <a:r>
              <a:rPr lang="ru-RU" dirty="0">
                <a:solidFill>
                  <a:srgbClr val="0070C0"/>
                </a:solidFill>
              </a:rPr>
              <a:t> на тему «Организация проектной и исследовательской деятельности обучающихся с использованием </a:t>
            </a:r>
            <a:r>
              <a:rPr lang="ru-RU" b="1" dirty="0">
                <a:solidFill>
                  <a:srgbClr val="0070C0"/>
                </a:solidFill>
              </a:rPr>
              <a:t>цифровой лаборатории </a:t>
            </a:r>
            <a:r>
              <a:rPr lang="ru-RU" dirty="0">
                <a:solidFill>
                  <a:srgbClr val="0070C0"/>
                </a:solidFill>
              </a:rPr>
              <a:t>на уроках биологии»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337" y="260649"/>
            <a:ext cx="20525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9186D5-6313-4347-A402-915919E27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475" y="4333923"/>
            <a:ext cx="2884030" cy="21630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A807F4-AB7A-43C8-AC34-74E58266A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08" y="1392072"/>
            <a:ext cx="2052504" cy="1539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2665CB-7DA0-44CD-89F5-B6E93CF67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2" y="3140968"/>
            <a:ext cx="2884030" cy="21630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70F0F6E-EC67-4AA4-9BF2-F6D16C29F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050" y="1551657"/>
            <a:ext cx="3302419" cy="247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Реализуемые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1384" y="1772816"/>
            <a:ext cx="8208912" cy="37752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Внеурочная деятельность (кружковая работа) 3-4 </a:t>
            </a:r>
            <a:r>
              <a:rPr lang="ru-RU" sz="2400" b="1" dirty="0" err="1"/>
              <a:t>кл</a:t>
            </a:r>
            <a:r>
              <a:rPr lang="ru-RU" sz="2400" b="1" dirty="0"/>
              <a:t>.</a:t>
            </a:r>
          </a:p>
          <a:p>
            <a:pPr marL="0" indent="0" algn="l">
              <a:buNone/>
            </a:pPr>
            <a:r>
              <a:rPr lang="ru-RU" sz="2400" b="1" dirty="0"/>
              <a:t>- </a:t>
            </a:r>
            <a:r>
              <a:rPr lang="ru-RU" sz="2400" dirty="0"/>
              <a:t>робототехника</a:t>
            </a:r>
          </a:p>
          <a:p>
            <a:pPr marL="0" indent="0" algn="ctr">
              <a:buNone/>
            </a:pPr>
            <a:r>
              <a:rPr lang="ru-RU" sz="2400" b="1" dirty="0"/>
              <a:t>     Дополнительное образование 8-11 классы</a:t>
            </a:r>
          </a:p>
          <a:p>
            <a:pPr marL="0" indent="0" algn="l">
              <a:buNone/>
            </a:pPr>
            <a:r>
              <a:rPr lang="ru-RU" sz="2400" dirty="0"/>
              <a:t>- мастер-классы по органической химии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CC5517-36E1-42E1-BA4E-71B236681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312" y="2060848"/>
            <a:ext cx="3131840" cy="2348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B1BEB3-1487-4E3E-A572-0EC79CF2C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5936" y="4224953"/>
            <a:ext cx="3101550" cy="14344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0261AB-D8B4-43BE-914E-0FFE86F25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073" y="4678293"/>
            <a:ext cx="3931779" cy="1814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941DE3-277A-4278-BE87-65B99D06A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68" y="3369150"/>
            <a:ext cx="3931779" cy="1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2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Реализуемые программы по учебным предметам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559496" y="1772816"/>
            <a:ext cx="712879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dirty="0"/>
              <a:t>Биология</a:t>
            </a:r>
          </a:p>
          <a:p>
            <a:pPr marL="0" indent="0" algn="l">
              <a:buNone/>
            </a:pPr>
            <a:r>
              <a:rPr lang="ru-RU" sz="4000" dirty="0"/>
              <a:t>Технология</a:t>
            </a:r>
          </a:p>
          <a:p>
            <a:pPr marL="0" indent="0" algn="l">
              <a:buNone/>
            </a:pPr>
            <a:r>
              <a:rPr lang="ru-RU" sz="4000" dirty="0"/>
              <a:t>Физика</a:t>
            </a:r>
          </a:p>
          <a:p>
            <a:pPr marL="0" indent="0" algn="l">
              <a:buNone/>
            </a:pPr>
            <a:r>
              <a:rPr lang="ru-RU" sz="4000" dirty="0"/>
              <a:t>Химия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ECA40B-E3A0-4EA7-852A-2C0EC4890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685" y="1052735"/>
            <a:ext cx="3168350" cy="23762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AECFD8-D845-4105-B5AC-4A4F839FF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3" y="1701814"/>
            <a:ext cx="3742235" cy="17271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46158AB-F0A4-4C50-9971-931395C81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97397" y="4468229"/>
            <a:ext cx="3270213" cy="1509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AD5F9CF-DFBA-4431-9F88-27E1E165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984" y="4068046"/>
            <a:ext cx="3387331" cy="25404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622BE9C-40F6-4610-8B09-2ABE8903FC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685" y="4337778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6" y="2492896"/>
            <a:ext cx="9115703" cy="194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5917</TotalTime>
  <Words>155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Слайд 1</vt:lpstr>
      <vt:lpstr>Центр «ТОЧКА РОСТА» на базе МБОУ «Крымская школа-гимназия» обеспечен современным оборудованием!   Созданы рабочие зоны по предметным областям «Технология», «Физика», «Химия», «Биология».   Создание центра «ТОЧКА РОСТА» способствует получению качественного современного образования  школьников и формированию у обучающихся современных технологических и гуманитарных навыков. </vt:lpstr>
      <vt:lpstr>Центр «Точка роста» является частью образовательной среды общеобразовательной организации</vt:lpstr>
      <vt:lpstr>Опыт педагогов центра «Точка роста» на базе «Крымская школа-гимназия»</vt:lpstr>
      <vt:lpstr>Реализуемые программы</vt:lpstr>
      <vt:lpstr>Реализуемые программы по учебным предметам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Секретарь</cp:lastModifiedBy>
  <cp:revision>68</cp:revision>
  <cp:lastPrinted>2022-05-23T10:22:15Z</cp:lastPrinted>
  <dcterms:modified xsi:type="dcterms:W3CDTF">2023-02-16T12:33:21Z</dcterms:modified>
</cp:coreProperties>
</file>