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5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0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000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8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69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77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95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2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5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0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2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71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9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7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6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E99C-0575-447F-95F3-3635ED68F76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F451-9921-4144-8BEE-77E66D68A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91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Чтобы не было беды…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9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7248" y="722631"/>
            <a:ext cx="9444672" cy="6094729"/>
          </a:xfrm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ru-RU" sz="4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</a:p>
          <a:p>
            <a:pPr marL="274320" indent="-274320">
              <a:buFont typeface="Wingdings 2"/>
              <a:buChar char=""/>
              <a:defRPr/>
            </a:pPr>
            <a:endParaRPr lang="ru-RU" sz="2800" b="1" dirty="0">
              <a:solidFill>
                <a:srgbClr val="E364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Рыжий зверь в печи сидит, 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Рыжий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зверь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всех сердит.</a:t>
            </a:r>
          </a:p>
          <a:p>
            <a:pPr marL="0" indent="0">
              <a:buNone/>
              <a:defRPr/>
            </a:pP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от злобы ест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дрова </a:t>
            </a:r>
          </a:p>
          <a:p>
            <a:pPr marL="0" indent="0"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Целый час, а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 два.</a:t>
            </a:r>
          </a:p>
          <a:p>
            <a:pPr marL="0" indent="0">
              <a:buNone/>
              <a:defRPr/>
            </a:pP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рукой его не тронь, 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искусает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всю ладонь.  </a:t>
            </a:r>
            <a:r>
              <a:rPr lang="ru-RU" sz="3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300" b="1" dirty="0">
                <a:solidFill>
                  <a:srgbClr val="E36406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1" y="2336800"/>
            <a:ext cx="3962400" cy="3867150"/>
            <a:chOff x="2381" y="2389"/>
            <a:chExt cx="2254" cy="1391"/>
          </a:xfrm>
        </p:grpSpPr>
        <p:pic>
          <p:nvPicPr>
            <p:cNvPr id="7172" name="Рисунок 3" descr="C:\ресурсы\Картинки\Огонь\i3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" y="2430"/>
              <a:ext cx="1440" cy="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381" y="2389"/>
              <a:ext cx="166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wordArt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b="1" i="1" dirty="0">
                  <a:solidFill>
                    <a:srgbClr val="FFFF00"/>
                  </a:solidFill>
                  <a:latin typeface="Georgia" panose="02040502050405020303" pitchFamily="18" charset="0"/>
                </a:rPr>
                <a:t>огонь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214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-355998" y="539148"/>
            <a:ext cx="11755518" cy="32810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9600" dirty="0" smtClean="0"/>
              <a:t>Огонь - друг </a:t>
            </a:r>
          </a:p>
          <a:p>
            <a:pPr algn="ctr"/>
            <a:r>
              <a:rPr lang="ru-RU" sz="9600" dirty="0" smtClean="0"/>
              <a:t>или враг?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82270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C:\ресурсы\Картинки\Огонь\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3213100"/>
            <a:ext cx="21304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C:\ресурсы\Картинки\Огонь\4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145859"/>
            <a:ext cx="2636838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3" descr="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9" y="1643063"/>
            <a:ext cx="2230437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WordArt 14"/>
          <p:cNvSpPr>
            <a:spLocks noChangeArrowheads="1" noChangeShapeType="1" noTextEdit="1"/>
          </p:cNvSpPr>
          <p:nvPr/>
        </p:nvSpPr>
        <p:spPr bwMode="auto">
          <a:xfrm>
            <a:off x="2738438" y="260351"/>
            <a:ext cx="50863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Огонь - друг</a:t>
            </a:r>
          </a:p>
        </p:txBody>
      </p:sp>
    </p:spTree>
    <p:extLst>
      <p:ext uri="{BB962C8B-B14F-4D97-AF65-F5344CB8AC3E}">
        <p14:creationId xmlns:p14="http://schemas.microsoft.com/office/powerpoint/2010/main" val="155146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Прямоугольник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4" y="981076"/>
            <a:ext cx="62960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2" descr="C:\ресурсы\Картинки\Огонь\4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781300"/>
            <a:ext cx="2817813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i?id=18770588&amp;tov=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3370264"/>
            <a:ext cx="4084638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75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724944" y="837407"/>
            <a:ext cx="54467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Огонь - враг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2206626"/>
            <a:ext cx="3124200" cy="42481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Рисунок 1" descr="C:\ресурсы\Картинки\Огонь\i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691" y="1835787"/>
            <a:ext cx="20240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3" descr="C:\ресурсы\Картинки\Огонь\i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31" y="4202340"/>
            <a:ext cx="1004729" cy="186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1" descr="MCj029029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924175"/>
            <a:ext cx="3284537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84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1" y="2857497"/>
            <a:ext cx="5587684" cy="32194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/>
              <a:t>обогрев и освещение жилища;</a:t>
            </a:r>
            <a:br>
              <a:rPr lang="ru-RU" sz="2800" dirty="0"/>
            </a:br>
            <a:r>
              <a:rPr lang="ru-RU" sz="2800" dirty="0"/>
              <a:t>приготовление пищи, отпугивание диких животных;</a:t>
            </a:r>
            <a:br>
              <a:rPr lang="ru-RU" sz="2800" dirty="0"/>
            </a:br>
            <a:r>
              <a:rPr lang="ru-RU" sz="2800" dirty="0"/>
              <a:t>подача сигналов бедствия и т.д.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2605087" y="658017"/>
            <a:ext cx="6696075" cy="1128713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20394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ОГОНЬ</a:t>
            </a:r>
          </a:p>
        </p:txBody>
      </p:sp>
      <p:sp>
        <p:nvSpPr>
          <p:cNvPr id="15364" name="WordArt 5"/>
          <p:cNvSpPr>
            <a:spLocks noChangeArrowheads="1" noChangeShapeType="1" noTextEdit="1"/>
          </p:cNvSpPr>
          <p:nvPr/>
        </p:nvSpPr>
        <p:spPr bwMode="auto">
          <a:xfrm>
            <a:off x="7086284" y="2317747"/>
            <a:ext cx="3024187" cy="10795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враг</a:t>
            </a:r>
          </a:p>
        </p:txBody>
      </p:sp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356679" y="2317747"/>
            <a:ext cx="3240088" cy="10795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друг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953124" y="3157218"/>
            <a:ext cx="595439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chemeClr val="tx2"/>
                </a:solidFill>
              </a:rPr>
              <a:t>уничтожение материальных ценностей;</a:t>
            </a:r>
            <a:br>
              <a:rPr lang="ru-RU" altLang="ru-RU" sz="2800" dirty="0">
                <a:solidFill>
                  <a:schemeClr val="tx2"/>
                </a:solidFill>
              </a:rPr>
            </a:br>
            <a:r>
              <a:rPr lang="ru-RU" altLang="ru-RU" sz="2800" dirty="0">
                <a:solidFill>
                  <a:schemeClr val="tx2"/>
                </a:solidFill>
              </a:rPr>
              <a:t>угроза здоровью и жизни людей и т.д.</a:t>
            </a:r>
          </a:p>
        </p:txBody>
      </p:sp>
    </p:spTree>
    <p:extLst>
      <p:ext uri="{BB962C8B-B14F-4D97-AF65-F5344CB8AC3E}">
        <p14:creationId xmlns:p14="http://schemas.microsoft.com/office/powerpoint/2010/main" val="58528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27</TotalTime>
  <Words>65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Georgia</vt:lpstr>
      <vt:lpstr>Impact</vt:lpstr>
      <vt:lpstr>Times New Roman</vt:lpstr>
      <vt:lpstr>Trebuchet MS</vt:lpstr>
      <vt:lpstr>Wingdings 2</vt:lpstr>
      <vt:lpstr>Берлин</vt:lpstr>
      <vt:lpstr>Чтобы не было беды…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обогрев и освещение жилища; приготовление пищи, отпугивание диких животных; подача сигналов бедствия и т.д.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не было беды</dc:title>
  <dc:creator>school-1</dc:creator>
  <cp:lastModifiedBy>school-1</cp:lastModifiedBy>
  <cp:revision>4</cp:revision>
  <dcterms:created xsi:type="dcterms:W3CDTF">2017-04-05T12:06:02Z</dcterms:created>
  <dcterms:modified xsi:type="dcterms:W3CDTF">2017-04-05T12:33:20Z</dcterms:modified>
</cp:coreProperties>
</file>