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8" r:id="rId3"/>
    <p:sldId id="264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47" d="100"/>
          <a:sy n="47" d="100"/>
        </p:scale>
        <p:origin x="66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35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0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000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80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695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377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095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129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15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20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42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71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76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9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99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17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16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1E99C-0575-447F-95F3-3635ED68F76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0F451-9921-4144-8BEE-77E66D68A3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7919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Чтобы не было беды…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9296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7248" y="722631"/>
            <a:ext cx="9444672" cy="6094729"/>
          </a:xfrm>
        </p:spPr>
        <p:txBody>
          <a:bodyPr>
            <a:normAutofit/>
          </a:bodyPr>
          <a:lstStyle/>
          <a:p>
            <a:pPr marL="274320" indent="-274320" algn="ctr">
              <a:buNone/>
              <a:defRPr/>
            </a:pPr>
            <a:r>
              <a:rPr lang="ru-RU" sz="43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Загадка</a:t>
            </a:r>
          </a:p>
          <a:p>
            <a:pPr marL="274320" indent="-274320">
              <a:buFont typeface="Wingdings 2"/>
              <a:buChar char=""/>
              <a:defRPr/>
            </a:pPr>
            <a:endParaRPr lang="ru-RU" sz="2800" b="1" dirty="0">
              <a:solidFill>
                <a:srgbClr val="E36406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Рыжий зверь в печи сидит, </a:t>
            </a:r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Рыжий </a:t>
            </a: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зверь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всех сердит.</a:t>
            </a:r>
          </a:p>
          <a:p>
            <a:pPr marL="0" indent="0">
              <a:buNone/>
              <a:defRPr/>
            </a:pP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 от злобы ест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дрова </a:t>
            </a:r>
          </a:p>
          <a:p>
            <a:pPr marL="0" indent="0">
              <a:buNone/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Целый час, а </a:t>
            </a: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может два.</a:t>
            </a:r>
          </a:p>
          <a:p>
            <a:pPr marL="0" indent="0">
              <a:buNone/>
              <a:defRPr/>
            </a:pP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 рукой его не тронь, </a:t>
            </a:r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искусает </a:t>
            </a: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всю ладонь.  </a:t>
            </a:r>
            <a:r>
              <a:rPr lang="ru-RU" sz="3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3300" b="1" dirty="0">
                <a:solidFill>
                  <a:srgbClr val="E36406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20001" y="2336800"/>
            <a:ext cx="3962400" cy="3867150"/>
            <a:chOff x="2381" y="2389"/>
            <a:chExt cx="2254" cy="1391"/>
          </a:xfrm>
        </p:grpSpPr>
        <p:pic>
          <p:nvPicPr>
            <p:cNvPr id="7172" name="Рисунок 3" descr="C:\ресурсы\Картинки\Огонь\i3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5" y="2430"/>
              <a:ext cx="1440" cy="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2381" y="2389"/>
              <a:ext cx="1669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wordArtVert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3200" b="1" i="1" dirty="0">
                  <a:solidFill>
                    <a:srgbClr val="FFFF00"/>
                  </a:solidFill>
                  <a:latin typeface="Georgia" panose="02040502050405020303" pitchFamily="18" charset="0"/>
                </a:rPr>
                <a:t>огонь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2142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-355998" y="539148"/>
            <a:ext cx="11755518" cy="328101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9600" dirty="0" smtClean="0"/>
              <a:t>Огонь - друг </a:t>
            </a:r>
          </a:p>
          <a:p>
            <a:pPr algn="ctr"/>
            <a:r>
              <a:rPr lang="ru-RU" sz="9600" dirty="0" smtClean="0"/>
              <a:t>или враг?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2822708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" descr="C:\ресурсы\Картинки\Огонь\4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6" y="3213100"/>
            <a:ext cx="2130425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Рисунок 2" descr="C:\ресурсы\Картинки\Огонь\48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1145859"/>
            <a:ext cx="2636838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13" descr="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4689" y="1643063"/>
            <a:ext cx="2230437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WordArt 14"/>
          <p:cNvSpPr>
            <a:spLocks noChangeArrowheads="1" noChangeShapeType="1" noTextEdit="1"/>
          </p:cNvSpPr>
          <p:nvPr/>
        </p:nvSpPr>
        <p:spPr bwMode="auto">
          <a:xfrm>
            <a:off x="2738438" y="260351"/>
            <a:ext cx="508635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Огонь - друг</a:t>
            </a:r>
          </a:p>
        </p:txBody>
      </p:sp>
    </p:spTree>
    <p:extLst>
      <p:ext uri="{BB962C8B-B14F-4D97-AF65-F5344CB8AC3E}">
        <p14:creationId xmlns:p14="http://schemas.microsoft.com/office/powerpoint/2010/main" val="1551469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Прямоугольник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964" y="981076"/>
            <a:ext cx="6296025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Рисунок 2" descr="C:\ресурсы\Картинки\Огонь\4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2781300"/>
            <a:ext cx="2817813" cy="328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7" descr="i?id=18770588&amp;tov=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3370264"/>
            <a:ext cx="4084638" cy="307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753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2724944" y="837407"/>
            <a:ext cx="5446713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Огонь - враг</a:t>
            </a: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2206626"/>
            <a:ext cx="3124200" cy="4248150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Рисунок 1" descr="C:\ресурсы\Картинки\Огонь\i1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691" y="1835787"/>
            <a:ext cx="2024063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Рисунок 3" descr="C:\ресурсы\Картинки\Огонь\i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831" y="4202340"/>
            <a:ext cx="1004729" cy="1869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Рисунок 1" descr="MCj0290293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2924175"/>
            <a:ext cx="3284537" cy="370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4847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1" y="2857497"/>
            <a:ext cx="5587684" cy="321946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800" dirty="0"/>
              <a:t>обогрев и освещение жилища;</a:t>
            </a:r>
            <a:br>
              <a:rPr lang="ru-RU" sz="2800" dirty="0"/>
            </a:br>
            <a:r>
              <a:rPr lang="ru-RU" sz="2800" dirty="0"/>
              <a:t>приготовление пищи, отпугивание диких животных;</a:t>
            </a:r>
            <a:br>
              <a:rPr lang="ru-RU" sz="2800" dirty="0"/>
            </a:br>
            <a:r>
              <a:rPr lang="ru-RU" sz="2800" dirty="0"/>
              <a:t>подача сигналов бедствия и т.д.</a:t>
            </a:r>
          </a:p>
        </p:txBody>
      </p:sp>
      <p:sp>
        <p:nvSpPr>
          <p:cNvPr id="15363" name="WordArt 4"/>
          <p:cNvSpPr>
            <a:spLocks noChangeArrowheads="1" noChangeShapeType="1" noTextEdit="1"/>
          </p:cNvSpPr>
          <p:nvPr/>
        </p:nvSpPr>
        <p:spPr bwMode="auto">
          <a:xfrm>
            <a:off x="2605087" y="658017"/>
            <a:ext cx="6696075" cy="1128713"/>
          </a:xfrm>
          <a:prstGeom prst="rect">
            <a:avLst/>
          </a:prstGeom>
        </p:spPr>
        <p:txBody>
          <a:bodyPr wrap="none" fromWordArt="1">
            <a:prstTxWarp prst="textDeflateTop">
              <a:avLst>
                <a:gd name="adj" fmla="val 20394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ОГОНЬ</a:t>
            </a:r>
          </a:p>
        </p:txBody>
      </p:sp>
      <p:sp>
        <p:nvSpPr>
          <p:cNvPr id="15364" name="WordArt 5"/>
          <p:cNvSpPr>
            <a:spLocks noChangeArrowheads="1" noChangeShapeType="1" noTextEdit="1"/>
          </p:cNvSpPr>
          <p:nvPr/>
        </p:nvSpPr>
        <p:spPr bwMode="auto">
          <a:xfrm>
            <a:off x="7086284" y="2317747"/>
            <a:ext cx="3024187" cy="107950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враг</a:t>
            </a:r>
          </a:p>
        </p:txBody>
      </p:sp>
      <p:sp>
        <p:nvSpPr>
          <p:cNvPr id="15365" name="WordArt 6"/>
          <p:cNvSpPr>
            <a:spLocks noChangeArrowheads="1" noChangeShapeType="1" noTextEdit="1"/>
          </p:cNvSpPr>
          <p:nvPr/>
        </p:nvSpPr>
        <p:spPr bwMode="auto">
          <a:xfrm>
            <a:off x="1356679" y="2317747"/>
            <a:ext cx="3240088" cy="107950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друг</a:t>
            </a:r>
          </a:p>
        </p:txBody>
      </p:sp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5953124" y="3157218"/>
            <a:ext cx="595439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dirty="0">
                <a:solidFill>
                  <a:schemeClr val="tx2"/>
                </a:solidFill>
              </a:rPr>
              <a:t>уничтожение материальных ценностей;</a:t>
            </a:r>
            <a:br>
              <a:rPr lang="ru-RU" altLang="ru-RU" sz="2800" dirty="0">
                <a:solidFill>
                  <a:schemeClr val="tx2"/>
                </a:solidFill>
              </a:rPr>
            </a:br>
            <a:r>
              <a:rPr lang="ru-RU" altLang="ru-RU" sz="2800" dirty="0">
                <a:solidFill>
                  <a:schemeClr val="tx2"/>
                </a:solidFill>
              </a:rPr>
              <a:t>угроза здоровью и жизни людей и т.д.</a:t>
            </a:r>
          </a:p>
        </p:txBody>
      </p:sp>
    </p:spTree>
    <p:extLst>
      <p:ext uri="{BB962C8B-B14F-4D97-AF65-F5344CB8AC3E}">
        <p14:creationId xmlns:p14="http://schemas.microsoft.com/office/powerpoint/2010/main" val="585280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27</TotalTime>
  <Words>65</Words>
  <Application>Microsoft Office PowerPoint</Application>
  <PresentationFormat>Широкоэкранный</PresentationFormat>
  <Paragraphs>19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Georgia</vt:lpstr>
      <vt:lpstr>Impact</vt:lpstr>
      <vt:lpstr>Times New Roman</vt:lpstr>
      <vt:lpstr>Trebuchet MS</vt:lpstr>
      <vt:lpstr>Wingdings 2</vt:lpstr>
      <vt:lpstr>Берлин</vt:lpstr>
      <vt:lpstr>Чтобы не было беды…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обогрев и освещение жилища; приготовление пищи, отпугивание диких животных; подача сигналов бедствия и т.д.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ЧТобы не было беды</dc:title>
  <dc:creator>school-1</dc:creator>
  <cp:lastModifiedBy>school-1</cp:lastModifiedBy>
  <cp:revision>4</cp:revision>
  <dcterms:created xsi:type="dcterms:W3CDTF">2017-04-05T12:06:02Z</dcterms:created>
  <dcterms:modified xsi:type="dcterms:W3CDTF">2017-04-05T12:33:20Z</dcterms:modified>
</cp:coreProperties>
</file>