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E2F3-C60C-49E4-9197-5ACA527AD85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3390-0A10-4D7C-BD89-08929C946C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E2F3-C60C-49E4-9197-5ACA527AD85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3390-0A10-4D7C-BD89-08929C946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E2F3-C60C-49E4-9197-5ACA527AD85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3390-0A10-4D7C-BD89-08929C946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E2F3-C60C-49E4-9197-5ACA527AD85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3390-0A10-4D7C-BD89-08929C946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E2F3-C60C-49E4-9197-5ACA527AD85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3390-0A10-4D7C-BD89-08929C946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E2F3-C60C-49E4-9197-5ACA527AD85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3390-0A10-4D7C-BD89-08929C946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E2F3-C60C-49E4-9197-5ACA527AD85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3390-0A10-4D7C-BD89-08929C946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E2F3-C60C-49E4-9197-5ACA527AD85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3390-0A10-4D7C-BD89-08929C946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E2F3-C60C-49E4-9197-5ACA527AD85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3390-0A10-4D7C-BD89-08929C946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E2F3-C60C-49E4-9197-5ACA527AD85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3390-0A10-4D7C-BD89-08929C946C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07FE2F3-C60C-49E4-9197-5ACA527AD85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25C3390-0A10-4D7C-BD89-08929C946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7FE2F3-C60C-49E4-9197-5ACA527AD85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5C3390-0A10-4D7C-BD89-08929C946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643182"/>
            <a:ext cx="8077200" cy="1673352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Зрительные диктанты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876"/>
            <a:ext cx="8077200" cy="1499616"/>
          </a:xfrm>
        </p:spPr>
        <p:txBody>
          <a:bodyPr/>
          <a:lstStyle/>
          <a:p>
            <a:r>
              <a:rPr lang="ru-RU" dirty="0" err="1" smtClean="0"/>
              <a:t>Войтюк</a:t>
            </a:r>
            <a:r>
              <a:rPr lang="ru-RU" dirty="0" smtClean="0"/>
              <a:t>   Ольга   Владимировна,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Крымской школы – гимназии </a:t>
            </a:r>
            <a:r>
              <a:rPr lang="ru-RU" dirty="0" err="1" smtClean="0"/>
              <a:t>Сакского</a:t>
            </a:r>
            <a:r>
              <a:rPr lang="ru-RU" dirty="0" smtClean="0"/>
              <a:t> района Республики Крым,  </a:t>
            </a:r>
            <a:r>
              <a:rPr lang="ru-RU" smtClean="0"/>
              <a:t>высшая  категория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Набор №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Тает снег.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Идёт дождь.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Небо хмурое.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Коля заболел.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Запели птицы.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Поле опустело.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Набор №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Трещат морозы.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 ищу землянику.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лесу росла ель.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Наступила осень.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Дни стали короче.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лесу много берёз.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Набор № 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Прилетели птички.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Ярко светит солнце.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Лида вытерла доску.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Весело бегут ручьи.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Подул резкий ветер.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Зоя прилежно учится.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Набор № 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Дятел долбит дерево.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 хочу посадить цветы.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Иней запушил деревья.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Без воды цветы завянут.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Пролетело жаркое лето.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Возле дома посадили ель.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Набор № 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Солнышко светит и греет.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Федя решал задачу у доски.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Загорелась в небе зорька.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деревьях засверкал иней.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Город Киев стоит на Днепре.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лесу собирают землянику.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Набор № 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1725247"/>
          </a:xfrm>
        </p:spPr>
        <p:txBody>
          <a:bodyPr>
            <a:noAutofit/>
          </a:bodyPr>
          <a:lstStyle/>
          <a:p>
            <a:pPr marL="633222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Победа над врагом наполнила грудь Павки счастьем.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2357430"/>
            <a:ext cx="9144000" cy="1725247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861822" lvl="0" indent="-742950">
              <a:buClr>
                <a:schemeClr val="accent1"/>
              </a:buClr>
              <a:buSzPct val="80000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  Каждый день тысячи людей въезжают в новые квартиры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2857496"/>
            <a:ext cx="9144000" cy="1725247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861822" lvl="0" indent="-742950">
              <a:buClr>
                <a:schemeClr val="accent1"/>
              </a:buClr>
              <a:buSzPct val="80000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Звуки радостных песен звенят над колхозными полями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3429000"/>
            <a:ext cx="9144000" cy="1725247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861822" lvl="0" indent="-742950">
              <a:buClr>
                <a:schemeClr val="accent1"/>
              </a:buClr>
              <a:buSzPct val="80000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   По лесной заросшей тропе идёт осторожно пограничник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0" y="4071942"/>
            <a:ext cx="9144000" cy="1725247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861822" lvl="0" indent="-742950">
              <a:buClr>
                <a:schemeClr val="accent1"/>
              </a:buClr>
              <a:buSzPct val="80000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   Наш класс включился в социалистическое соревнование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0" y="4500570"/>
            <a:ext cx="9144000" cy="1725247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861822" lvl="0" indent="-742950">
              <a:buClr>
                <a:schemeClr val="accent1"/>
              </a:buClr>
              <a:buSzPct val="80000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6.   Советский Союз живет в мире и дружбе с другими странами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</TotalTime>
  <Words>225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Corbel</vt:lpstr>
      <vt:lpstr>Times New Roman</vt:lpstr>
      <vt:lpstr>Wingdings</vt:lpstr>
      <vt:lpstr>Wingdings 2</vt:lpstr>
      <vt:lpstr>Wingdings 3</vt:lpstr>
      <vt:lpstr>Модульная</vt:lpstr>
      <vt:lpstr>Зрительные диктанты</vt:lpstr>
      <vt:lpstr>Набор № 1</vt:lpstr>
      <vt:lpstr>Набор № 2</vt:lpstr>
      <vt:lpstr>Набор № 3</vt:lpstr>
      <vt:lpstr>Набор № 4</vt:lpstr>
      <vt:lpstr>Набор № 5</vt:lpstr>
      <vt:lpstr>Набор № 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Admin</dc:creator>
  <cp:lastModifiedBy>school-1</cp:lastModifiedBy>
  <cp:revision>3</cp:revision>
  <dcterms:created xsi:type="dcterms:W3CDTF">2017-05-05T16:33:33Z</dcterms:created>
  <dcterms:modified xsi:type="dcterms:W3CDTF">2017-05-16T13:27:27Z</dcterms:modified>
</cp:coreProperties>
</file>