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2" autoAdjust="0"/>
    <p:restoredTop sz="94660"/>
  </p:normalViewPr>
  <p:slideViewPr>
    <p:cSldViewPr snapToGrid="0">
      <p:cViewPr>
        <p:scale>
          <a:sx n="75" d="100"/>
          <a:sy n="75" d="100"/>
        </p:scale>
        <p:origin x="187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521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6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7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45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0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9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64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8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1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9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8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0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8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8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3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7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9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2198EC-A535-4583-ACA7-58BBD8F856D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C7694C-EDEF-45E3-B3BD-007A1BD8F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5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2" descr="https://encrypted-tbn0.gstatic.com/images?q=tbn:ANd9GcSmolZkZdtnMFULTAQyW-MZpjxcvAWamLSJ_w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6" r="46490"/>
          <a:stretch/>
        </p:blipFill>
        <p:spPr bwMode="auto">
          <a:xfrm>
            <a:off x="8943976" y="1281972"/>
            <a:ext cx="1200632" cy="42750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s://encrypted-tbn0.gstatic.com/images?q=tbn:ANd9GcSmolZkZdtnMFULTAQyW-MZpjxcvAWamLSJ_w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6" r="46490"/>
          <a:stretch/>
        </p:blipFill>
        <p:spPr bwMode="auto">
          <a:xfrm>
            <a:off x="4835903" y="1241916"/>
            <a:ext cx="1200632" cy="42750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ttps://encrypted-tbn0.gstatic.com/images?q=tbn:ANd9GcSmolZkZdtnMFULTAQyW-MZpjxcvAWamLSJ_w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6" r="46490"/>
          <a:stretch/>
        </p:blipFill>
        <p:spPr bwMode="auto">
          <a:xfrm>
            <a:off x="1117740" y="1241917"/>
            <a:ext cx="1200632" cy="42750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1" y="309291"/>
            <a:ext cx="11530665" cy="338649"/>
          </a:xfrm>
        </p:spPr>
        <p:txBody>
          <a:bodyPr>
            <a:noAutofit/>
          </a:bodyPr>
          <a:lstStyle/>
          <a:p>
            <a:pPr algn="ctr"/>
            <a:r>
              <a:rPr lang="ru-RU" sz="11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МУНИЦЫПАЛЬНОЕ БЮДЖЕТНОЕ  ОБЩЕОБРАЗОВАТЕЛЬНОЕ </a:t>
            </a:r>
            <a:r>
              <a:rPr lang="ru-RU" sz="11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«КРЫМСКАЯ </a:t>
            </a:r>
            <a:r>
              <a:rPr lang="ru-RU" sz="11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</a:t>
            </a:r>
            <a:r>
              <a:rPr lang="ru-RU" sz="11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ГИМНАЗИЯ» </a:t>
            </a:r>
            <a:r>
              <a:rPr lang="ru-RU" sz="11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Сакского</a:t>
            </a:r>
            <a:r>
              <a:rPr lang="ru-RU" sz="11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</a:t>
            </a:r>
            <a:r>
              <a:rPr lang="ru-RU" sz="11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endParaRPr lang="ru-RU" sz="11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81576" y="2063397"/>
            <a:ext cx="2152650" cy="296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943976" y="2063397"/>
            <a:ext cx="2152650" cy="296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281387" y="2460370"/>
            <a:ext cx="2152650" cy="296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33363" y="838200"/>
            <a:ext cx="3538538" cy="646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и занятия на базе центра «точки роста»</a:t>
            </a:r>
          </a:p>
          <a:p>
            <a:pPr algn="ctr"/>
            <a:r>
              <a:rPr lang="ru-RU" sz="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направленности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50389" y="1590915"/>
            <a:ext cx="1165570" cy="32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деталями по сборке </a:t>
            </a:r>
          </a:p>
          <a:p>
            <a:pPr algn="ctr"/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- конструктора</a:t>
            </a:r>
            <a:endParaRPr lang="ru-RU" sz="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1" y="1499978"/>
            <a:ext cx="484946" cy="4809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6403" y="1472169"/>
            <a:ext cx="527731" cy="48792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3" r="31596" b="1557"/>
          <a:stretch/>
        </p:blipFill>
        <p:spPr>
          <a:xfrm>
            <a:off x="429147" y="2196282"/>
            <a:ext cx="558591" cy="5866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r="29546" b="1221"/>
          <a:stretch/>
        </p:blipFill>
        <p:spPr>
          <a:xfrm>
            <a:off x="2526403" y="2174244"/>
            <a:ext cx="584585" cy="544967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205200" y="2274534"/>
            <a:ext cx="1165570" cy="32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робота конструктора «</a:t>
            </a:r>
            <a:r>
              <a:rPr lang="ru-RU" sz="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тобот</a:t>
            </a:r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30261AB-D8B4-43BE-914E-0FFE86F25E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48" y="2970505"/>
            <a:ext cx="693228" cy="516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9441" y="3047952"/>
            <a:ext cx="631713" cy="291560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1247218" y="2949480"/>
            <a:ext cx="1352798" cy="558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полученных знаний ребята сами  собрали своего робота: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 «вертолет»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 «мотоцикл»</a:t>
            </a:r>
            <a:endParaRPr lang="ru-RU" sz="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3" y="3718605"/>
            <a:ext cx="711963" cy="550133"/>
          </a:xfrm>
          <a:prstGeom prst="rect">
            <a:avLst/>
          </a:prstGeom>
        </p:spPr>
      </p:pic>
      <p:pic>
        <p:nvPicPr>
          <p:cNvPr id="34" name="Picture 2" descr="https://ugo-vostok63.ru/wp-content/uploads/2021/12/%D0%A0%D0%B8%D1%81%D1%83%D0%BD%D0%BE%D0%BA2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1657" r="4231" b="2855"/>
          <a:stretch/>
        </p:blipFill>
        <p:spPr bwMode="auto">
          <a:xfrm>
            <a:off x="2415959" y="3718605"/>
            <a:ext cx="674769" cy="5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071851" y="3738672"/>
            <a:ext cx="1352798" cy="558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Конструктора программируемых 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инженерных </a:t>
            </a:r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Объект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9" y="4343929"/>
            <a:ext cx="1442222" cy="505531"/>
          </a:xfrm>
          <a:prstGeom prst="rect">
            <a:avLst/>
          </a:prstGeom>
        </p:spPr>
      </p:pic>
      <p:pic>
        <p:nvPicPr>
          <p:cNvPr id="37" name="Объект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8" b="-3299"/>
          <a:stretch/>
        </p:blipFill>
        <p:spPr>
          <a:xfrm>
            <a:off x="359113" y="4944621"/>
            <a:ext cx="648182" cy="64506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9" b="-1519"/>
          <a:stretch/>
        </p:blipFill>
        <p:spPr>
          <a:xfrm>
            <a:off x="2585803" y="4891452"/>
            <a:ext cx="733661" cy="698235"/>
          </a:xfrm>
          <a:prstGeom prst="rect">
            <a:avLst/>
          </a:prstGeom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1071851" y="4958017"/>
            <a:ext cx="1352798" cy="558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помощью </a:t>
            </a:r>
            <a:r>
              <a:rPr lang="ru-RU" sz="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руки-манипулятора «</a:t>
            </a: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DOBOT </a:t>
            </a:r>
            <a:r>
              <a:rPr lang="ru-RU" sz="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Magician</a:t>
            </a:r>
            <a:r>
              <a:rPr lang="ru-RU" sz="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</a:t>
            </a:r>
            <a:r>
              <a:rPr lang="ru-RU" sz="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передвигать предметы с помощью джойстика</a:t>
            </a:r>
            <a:endParaRPr lang="ru-RU" sz="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32807" y="917214"/>
            <a:ext cx="35325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Центр «ТОЧКА РОСТА» на базе </a:t>
            </a:r>
            <a:endParaRPr lang="ru-RU" sz="1000" b="1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МБОУ </a:t>
            </a:r>
            <a:r>
              <a:rPr lang="ru-RU" sz="10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«Крымская </a:t>
            </a:r>
            <a:r>
              <a:rPr lang="ru-RU" sz="10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школа-гимназия»</a:t>
            </a:r>
          </a:p>
          <a:p>
            <a:pPr algn="ctr"/>
            <a:r>
              <a:rPr lang="en-US" sz="10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endParaRPr lang="ru-RU" sz="1000" b="1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r>
              <a:rPr lang="ru-RU" sz="1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Открытие центра произошло 1 сентября 2022 года</a:t>
            </a:r>
            <a: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/>
            </a:r>
            <a:br>
              <a:rPr lang="ru-RU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5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На открытии присутствовали: </a:t>
            </a:r>
            <a:r>
              <a:rPr lang="ru-RU" sz="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заместитель </a:t>
            </a:r>
            <a:r>
              <a:rPr lang="ru-RU" sz="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 </a:t>
            </a: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Сакского</a:t>
            </a:r>
            <a:r>
              <a:rPr 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Хаджиев Владислав;</a:t>
            </a:r>
          </a:p>
          <a:p>
            <a:r>
              <a:rPr lang="ru-RU" sz="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Чернышева Юлия </a:t>
            </a:r>
            <a:r>
              <a:rPr lang="ru-RU" sz="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Вечеславовна</a:t>
            </a:r>
            <a:r>
              <a:rPr 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заведующая сектором молодежной </a:t>
            </a:r>
          </a:p>
          <a:p>
            <a:r>
              <a:rPr lang="ru-RU" sz="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политики и оздоровления.</a:t>
            </a:r>
          </a:p>
          <a:p>
            <a:r>
              <a:rPr lang="ru-RU" sz="5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5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                                                         </a:t>
            </a:r>
          </a:p>
          <a:p>
            <a:pPr algn="ctr"/>
            <a:endParaRPr lang="ru-RU" sz="1000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</a:t>
            </a:r>
            <a:r>
              <a:rPr lang="en-US" sz="10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озданы</a:t>
            </a:r>
            <a:r>
              <a:rPr lang="en-US" sz="1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рабочие</a:t>
            </a:r>
            <a:r>
              <a:rPr lang="en-US" sz="1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зоны</a:t>
            </a:r>
            <a:r>
              <a:rPr lang="en-US" sz="1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по</a:t>
            </a:r>
            <a:r>
              <a:rPr lang="en-US" sz="1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предметным</a:t>
            </a:r>
            <a:r>
              <a:rPr lang="en-US" sz="1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областям</a:t>
            </a:r>
            <a:r>
              <a:rPr lang="en-US" sz="1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endParaRPr lang="ru-RU" sz="1000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r>
              <a:rPr lang="en-US" sz="10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</a:t>
            </a:r>
            <a:r>
              <a:rPr lang="en-US" sz="10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Технология</a:t>
            </a:r>
            <a:r>
              <a:rPr lang="en-US" sz="10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»,</a:t>
            </a:r>
            <a:r>
              <a:rPr lang="ru-RU" sz="10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«Физика», «Химия», «Биология»</a:t>
            </a:r>
            <a:r>
              <a:rPr lang="ru-RU" sz="1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 </a:t>
            </a:r>
            <a:br>
              <a:rPr lang="ru-RU" sz="1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endParaRPr lang="ru-RU" sz="1000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r>
              <a:rPr lang="ru-RU" sz="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Цель создание </a:t>
            </a:r>
            <a:r>
              <a:rPr lang="ru-RU" sz="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центра «ТОЧКА РОСТА» способствует </a:t>
            </a:r>
            <a:r>
              <a:rPr lang="ru-RU" sz="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получению </a:t>
            </a:r>
            <a:r>
              <a:rPr lang="ru-RU" sz="8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качественного </a:t>
            </a:r>
            <a:r>
              <a:rPr lang="ru-RU" sz="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современного образования</a:t>
            </a:r>
            <a:r>
              <a:rPr lang="ru-RU" sz="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школьников и </a:t>
            </a:r>
            <a:r>
              <a:rPr lang="ru-RU" sz="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формированию </a:t>
            </a:r>
            <a:r>
              <a:rPr lang="ru-RU" sz="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у обучающихся современных технологических  </a:t>
            </a:r>
            <a:r>
              <a:rPr lang="ru-RU" sz="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 </a:t>
            </a:r>
            <a:r>
              <a:rPr lang="ru-RU" sz="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гуманитарных навыков.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Объект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91" y="1692169"/>
            <a:ext cx="920454" cy="7295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71" y="1650080"/>
            <a:ext cx="1028824" cy="77161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AAECFD8-D845-4105-B5AC-4A4F839FFD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94" y="3051161"/>
            <a:ext cx="1489608" cy="68751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46158AB-F0A4-4C50-9971-931395C819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721" y="4199161"/>
            <a:ext cx="1140497" cy="52638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AD5F9CF-DFBA-4431-9F88-27E1E165BBF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99" y="3901560"/>
            <a:ext cx="1358477" cy="101885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2BE9C-40F6-4610-8B09-2ABE8903FCF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12" y="2972648"/>
            <a:ext cx="1191567" cy="893675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7492066" y="81280"/>
            <a:ext cx="4043571" cy="4768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центра «точки роста»</a:t>
            </a:r>
          </a:p>
          <a:p>
            <a:pPr algn="ctr"/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– научной направленности 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 Евгений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 директора по воспитательной работе, учитель биологии; </a:t>
            </a:r>
            <a:r>
              <a:rPr lang="ru-RU" sz="5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 первая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тимофеевна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биологии; квалификационная категория высшая;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химии, квалификационная категория высшая;</a:t>
            </a:r>
          </a:p>
          <a:p>
            <a:pPr algn="ctr">
              <a:lnSpc>
                <a:spcPct val="200000"/>
              </a:lnSpc>
            </a:pP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направленности 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Шостик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информатики, физики, квалификационная категория высшая;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Фазилов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серан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иззетович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технологии, основ безопасности жизнедеятельности, робототехники 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7702745" y="4078360"/>
            <a:ext cx="3827921" cy="1347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которые ставят перед собой учителя</a:t>
            </a:r>
          </a:p>
          <a:p>
            <a:pPr algn="ctr"/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социальной культуры, проектной деятельности, направленной не только на расширение познавательных интересов школьников, но и на стимулирование активности, инициативы и исследовательской деятельности обучающихся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0" cstate="print"/>
          <a:stretch/>
        </p:blipFill>
        <p:spPr>
          <a:xfrm>
            <a:off x="10020301" y="5693690"/>
            <a:ext cx="467027" cy="551983"/>
          </a:xfrm>
          <a:prstGeom prst="rect">
            <a:avLst/>
          </a:prstGeom>
          <a:ln w="12600">
            <a:noFill/>
          </a:ln>
        </p:spPr>
      </p:pic>
      <p:pic>
        <p:nvPicPr>
          <p:cNvPr id="58" name="Рисунок 5"/>
          <p:cNvPicPr/>
          <p:nvPr/>
        </p:nvPicPr>
        <p:blipFill>
          <a:blip r:embed="rId21" cstate="print"/>
          <a:stretch/>
        </p:blipFill>
        <p:spPr>
          <a:xfrm>
            <a:off x="10769600" y="5693690"/>
            <a:ext cx="481556" cy="525882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37598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2274</TotalTime>
  <Words>191</Words>
  <Application>Microsoft Office PowerPoint</Application>
  <PresentationFormat>Широкоэкранный</PresentationFormat>
  <Paragraphs>53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Impact</vt:lpstr>
      <vt:lpstr>Times New Roman</vt:lpstr>
      <vt:lpstr>Главное мероприятие</vt:lpstr>
      <vt:lpstr>МУНИЦЫПАЛЬНОЕ БЮДЖЕТНОЕ  ОБЩЕОБРАЗОВАТЕЛЬНОЕ УЧРЕЖДЕНИЕ «КРЫМСКАЯ ШКОЛА – ГИМНАЗИЯ» Сакского района республики крым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МУНИЦЫПАЛЬНОЕ БЮДЖЕТНОЕ ОБЩЕОБРАЗОВАТЕЛЬНОЕ УЧРЕЖДЕНИЕ  «КРЫМСКАЯ ШКОЛА – ГИМНАЗИЯ»</dc:title>
  <dc:creator>User</dc:creator>
  <cp:lastModifiedBy>User</cp:lastModifiedBy>
  <cp:revision>25</cp:revision>
  <dcterms:created xsi:type="dcterms:W3CDTF">2023-03-26T07:32:12Z</dcterms:created>
  <dcterms:modified xsi:type="dcterms:W3CDTF">2023-04-04T18:15:38Z</dcterms:modified>
</cp:coreProperties>
</file>