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5" r:id="rId5"/>
    <p:sldId id="266" r:id="rId6"/>
    <p:sldId id="258" r:id="rId7"/>
    <p:sldId id="259" r:id="rId8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3645023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 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«Крымская школа-гимназия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b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Сакского района Республики Крым</a:t>
            </a:r>
            <a:b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Реализация  </a:t>
            </a:r>
            <a:b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национального проекта «Образование» </a:t>
            </a:r>
            <a:b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«Успех каждого ребенка»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86182" y="5143512"/>
            <a:ext cx="5004048" cy="975938"/>
          </a:xfrm>
        </p:spPr>
        <p:txBody>
          <a:bodyPr>
            <a:normAutofit/>
          </a:bodyPr>
          <a:lstStyle/>
          <a:p>
            <a:pPr algn="r"/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админ\Desktop\Грамоты Арзамас\успех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429000"/>
            <a:ext cx="2857500" cy="2952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2643041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58558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0" y="357166"/>
            <a:ext cx="4432006" cy="148765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7030A0"/>
                </a:solidFill>
                <a:latin typeface="+mn-lt"/>
              </a:rPr>
              <a:t>«Каждый ребёнок одарён, раскрыть его способности – наша задача. </a:t>
            </a:r>
            <a:br>
              <a:rPr lang="ru-RU" sz="2000" b="1" dirty="0">
                <a:solidFill>
                  <a:srgbClr val="7030A0"/>
                </a:solidFill>
                <a:latin typeface="+mn-lt"/>
              </a:rPr>
            </a:br>
            <a:r>
              <a:rPr lang="ru-RU" sz="2000" b="1" dirty="0">
                <a:solidFill>
                  <a:srgbClr val="7030A0"/>
                </a:solidFill>
                <a:latin typeface="+mn-lt"/>
              </a:rPr>
              <a:t>В этом - успех России». </a:t>
            </a:r>
            <a:br>
              <a:rPr lang="ru-RU" sz="2000" b="1" dirty="0">
                <a:solidFill>
                  <a:srgbClr val="7030A0"/>
                </a:solidFill>
                <a:latin typeface="+mn-lt"/>
              </a:rPr>
            </a:br>
            <a:r>
              <a:rPr lang="ru-RU" sz="2000" b="1" dirty="0">
                <a:solidFill>
                  <a:srgbClr val="7030A0"/>
                </a:solidFill>
                <a:latin typeface="+mn-lt"/>
              </a:rPr>
              <a:t>В. В. Путин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130" y="1997839"/>
            <a:ext cx="912087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>
              <a:solidFill>
                <a:srgbClr val="7030A0"/>
              </a:solidFill>
            </a:endParaRPr>
          </a:p>
          <a:p>
            <a:pPr algn="ctr"/>
            <a:r>
              <a:rPr lang="ru-RU" sz="2400" b="1" dirty="0">
                <a:solidFill>
                  <a:srgbClr val="7030A0"/>
                </a:solidFill>
              </a:rPr>
              <a:t>Федеральный проект «Успех каждого ребенка»</a:t>
            </a:r>
          </a:p>
          <a:p>
            <a:pPr algn="ctr"/>
            <a:r>
              <a:rPr lang="ru-RU" sz="2400" b="1" dirty="0">
                <a:solidFill>
                  <a:srgbClr val="7030A0"/>
                </a:solidFill>
              </a:rPr>
              <a:t> направлен на создание и работу системы выявления, </a:t>
            </a:r>
          </a:p>
          <a:p>
            <a:pPr algn="ctr"/>
            <a:r>
              <a:rPr lang="ru-RU" sz="2400" b="1" dirty="0">
                <a:solidFill>
                  <a:srgbClr val="7030A0"/>
                </a:solidFill>
              </a:rPr>
              <a:t>поддержки и развития способностей и талантов </a:t>
            </a:r>
          </a:p>
          <a:p>
            <a:pPr algn="ctr"/>
            <a:r>
              <a:rPr lang="ru-RU" sz="2400" b="1" dirty="0">
                <a:solidFill>
                  <a:srgbClr val="7030A0"/>
                </a:solidFill>
              </a:rPr>
              <a:t>детей и молодежи. </a:t>
            </a:r>
          </a:p>
          <a:p>
            <a:pPr algn="ctr"/>
            <a:r>
              <a:rPr lang="ru-RU" sz="2400" b="1" dirty="0">
                <a:solidFill>
                  <a:srgbClr val="7030A0"/>
                </a:solidFill>
              </a:rPr>
              <a:t>В рамках проекта в МБОУ «Крымская школа-гимназия» ведется работа по обеспечению </a:t>
            </a:r>
          </a:p>
          <a:p>
            <a:pPr algn="ctr"/>
            <a:r>
              <a:rPr lang="ru-RU" sz="2400" b="1" dirty="0">
                <a:solidFill>
                  <a:srgbClr val="7030A0"/>
                </a:solidFill>
              </a:rPr>
              <a:t>равного доступа детей к актуальным и востребованным программам дополнительного образования естественнонаучной направленности: «Лаборатория юного эколога», «Основы агроэкологии», «Агроэкология».</a:t>
            </a: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8" name="Picture 2" descr="C:\Users\админ\Desktop\Грамоты Арзамас\успех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57166"/>
            <a:ext cx="2000244" cy="20669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582673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58558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6050" y="571480"/>
            <a:ext cx="4857784" cy="1273344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Занятие дополнительного образования «Лаборатория юного эколога»: «Виды почв»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130" y="1997839"/>
            <a:ext cx="91208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8" name="Picture 2" descr="C:\Users\админ\Desktop\Грамоты Арзамас\успех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57166"/>
            <a:ext cx="2000244" cy="206691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14348" y="2500306"/>
            <a:ext cx="77867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63F3212-2527-4595-B859-568B54B9A5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343" y="1806670"/>
            <a:ext cx="2000245" cy="44449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37BBD0C5-7C90-4447-AFBE-CAADC069FFB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7719" y="1806670"/>
            <a:ext cx="2000244" cy="44449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8AFEB66C-D66C-4CDC-911A-3226B35ED75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766" y="2580548"/>
            <a:ext cx="4091947" cy="1841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29634533-453D-492A-852A-98F200D87B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57" y="4509216"/>
            <a:ext cx="4052301" cy="18235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26582673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289"/>
            <a:ext cx="9158558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12" y="692696"/>
            <a:ext cx="5244096" cy="664602"/>
          </a:xfrm>
        </p:spPr>
        <p:txBody>
          <a:bodyPr>
            <a:normAutofit fontScale="90000"/>
          </a:bodyPr>
          <a:lstStyle/>
          <a:p>
            <a:r>
              <a:rPr lang="ru-RU" sz="25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Занятие дополнительного образования «Основы агроэкологии»: «Типы корневых систем»</a:t>
            </a: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1997839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500306"/>
            <a:ext cx="82153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90100"/>
            <a:ext cx="40107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 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C:\Users\админ\Desktop\Грамоты Арзамас\успех 2.jpg">
            <a:extLst>
              <a:ext uri="{FF2B5EF4-FFF2-40B4-BE49-F238E27FC236}">
                <a16:creationId xmlns="" xmlns:a16="http://schemas.microsoft.com/office/drawing/2014/main" id="{1059D9D9-B8BB-4E08-8C0B-C2153846EF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57166"/>
            <a:ext cx="2000244" cy="2066919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096F9E2-4C23-495B-80E8-2F6D87DE5E7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867" y="1997426"/>
            <a:ext cx="4690537" cy="233534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49492DD1-2DDB-446D-8F48-8CC1B7F8044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4063801"/>
            <a:ext cx="4690537" cy="22208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BCFB177C-690B-4BD9-AD12-7C45BFD77F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591" y="1781175"/>
            <a:ext cx="2000244" cy="90011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9275EC55-E16E-4496-AAC8-48C4C867BD1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233" y="2530477"/>
            <a:ext cx="1979812" cy="37682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6582673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58558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1715" y="357165"/>
            <a:ext cx="6248757" cy="1640673"/>
          </a:xfrm>
        </p:spPr>
        <p:txBody>
          <a:bodyPr>
            <a:normAutofit/>
          </a:bodyPr>
          <a:lstStyle/>
          <a:p>
            <a:pPr>
              <a:lnSpc>
                <a:spcPts val="2200"/>
              </a:lnSpc>
              <a:spcAft>
                <a:spcPts val="0"/>
              </a:spcAft>
            </a:pPr>
            <a:r>
              <a:rPr lang="ru-RU" sz="23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Занятие дополнительного образования «Агроэкология»:  «</a:t>
            </a:r>
            <a:r>
              <a:rPr lang="ru-RU" sz="23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Значение растений в жизни человека и животных. История возделывания культурных растений.</a:t>
            </a:r>
            <a:br>
              <a:rPr lang="ru-RU" sz="23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300" b="1" spc="-20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заре </a:t>
            </a:r>
            <a:r>
              <a:rPr lang="ru-RU" sz="2300" b="1" spc="-1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земледелия</a:t>
            </a:r>
            <a:r>
              <a:rPr lang="ru-RU" sz="23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1997839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500306"/>
            <a:ext cx="82153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90100"/>
            <a:ext cx="40107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 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C:\Users\админ\Desktop\Грамоты Арзамас\успех 2.jpg">
            <a:extLst>
              <a:ext uri="{FF2B5EF4-FFF2-40B4-BE49-F238E27FC236}">
                <a16:creationId xmlns="" xmlns:a16="http://schemas.microsoft.com/office/drawing/2014/main" id="{5040F22E-7429-4778-978B-7CCD91C672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57166"/>
            <a:ext cx="2000244" cy="2066919"/>
          </a:xfrm>
          <a:prstGeom prst="rect">
            <a:avLst/>
          </a:prstGeom>
          <a:noFill/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106313AD-B7FB-495D-8D98-2243A99802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811" y="1928511"/>
            <a:ext cx="4593154" cy="20669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A2C4A89F-FFAF-4831-A04C-DDD8BAC033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4071651"/>
            <a:ext cx="4920213" cy="22140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508C1F46-F59B-4CFA-9E0E-5FB34A25472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82" y="2500306"/>
            <a:ext cx="2031085" cy="37626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26582673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58558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28604"/>
            <a:ext cx="8496944" cy="6072230"/>
          </a:xfrm>
        </p:spPr>
        <p:txBody>
          <a:bodyPr>
            <a:noAutofit/>
          </a:bodyPr>
          <a:lstStyle/>
          <a:p>
            <a:pPr algn="l"/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Детская успешность </a:t>
            </a:r>
            <a:b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это тот самый механизм, благодаря запуску которого можно раскрыть человеческий потенциал во всей его полноте.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Задачи  педагогического коллектива нашей школы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раскрыть способности каждого ребенка, воспитать личность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- создать равные возможности каждому ребенку, оказывать помощь и поддержку не только  одаренным и талантливым детям, поднимая их на новый уровень индивидуального развития, но и давать возможность развиваться всем остальным;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дать возможность получить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опыт успешных дел, проектов,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задумок.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Успех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даёт уверенность в своих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силах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Успех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побеждает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страх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Успех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делает людей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победителями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Ребёнок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, который испытал успех, очень отчётливо помнит эти радостные и окрыляющие чувства и радостные эмоции. 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И, конечно же, он будет стремиться повторить это снова и снова. 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Запланированный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успех — это ступеньки к великим делам.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952919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58558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568952" cy="6357958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  <p:pic>
        <p:nvPicPr>
          <p:cNvPr id="13" name="Picture 2" descr="C:\Users\админ\Desktop\Грамоты Арзамас\img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500042"/>
            <a:ext cx="7358114" cy="47863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8965353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</TotalTime>
  <Words>120</Words>
  <Application>Microsoft Office PowerPoint</Application>
  <PresentationFormat>Экран (4:3)</PresentationFormat>
  <Paragraphs>16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 Муниципальное бюджетное общеобразовательное учреждение  «Крымская школа-гимназия»  Сакского района Республики Крым  Реализация   национального проекта «Образование»  «Успех каждого ребенка»  </vt:lpstr>
      <vt:lpstr>«Каждый ребёнок одарён, раскрыть его способности – наша задача.  В этом - успех России».  В. В. Путин</vt:lpstr>
      <vt:lpstr>Занятие дополнительного образования «Лаборатория юного эколога»: «Виды почв»</vt:lpstr>
      <vt:lpstr>Занятие дополнительного образования «Основы агроэкологии»: «Типы корневых систем»</vt:lpstr>
      <vt:lpstr>Занятие дополнительного образования «Агроэкология»:  «Значение растений в жизни человека и животных. История возделывания культурных растений.  На заре земледелия»</vt:lpstr>
      <vt:lpstr>                           Детская успешность  – это тот самый механизм, благодаря запуску которого можно раскрыть человеческий потенциал во всей его полноте.   Задачи  педагогического коллектива нашей школы: - раскрыть способности каждого ребенка, воспитать личность;  - создать равные возможности каждому ребенку, оказывать помощь и поддержку не только  одаренным и талантливым детям, поднимая их на новый уровень индивидуального развития, но и давать возможность развиваться всем остальным;  - дать возможность получить опыт успешных дел, проектов, задумок.                               Успех даёт уверенность в своих силах                                 Успех побеждает страх                                Успех делает людей победителями     Ребёнок, который испытал успех, очень отчётливо помнит эти радостные и окрыляющие чувства и радостные эмоции.  И, конечно же, он будет стремиться повторить это снова и снова.      Запланированный успех — это ступеньки к великим делам.  </vt:lpstr>
      <vt:lpstr>          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2</dc:creator>
  <cp:lastModifiedBy>Секретарь</cp:lastModifiedBy>
  <cp:revision>50</cp:revision>
  <dcterms:created xsi:type="dcterms:W3CDTF">2021-12-31T03:20:11Z</dcterms:created>
  <dcterms:modified xsi:type="dcterms:W3CDTF">2023-02-16T12:36:43Z</dcterms:modified>
</cp:coreProperties>
</file>